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4" r:id="rId7"/>
    <p:sldId id="263" r:id="rId8"/>
    <p:sldId id="260" r:id="rId9"/>
    <p:sldId id="262" r:id="rId10"/>
    <p:sldId id="265" r:id="rId11"/>
    <p:sldId id="272" r:id="rId12"/>
    <p:sldId id="273" r:id="rId13"/>
    <p:sldId id="274" r:id="rId14"/>
    <p:sldId id="275" r:id="rId15"/>
    <p:sldId id="276" r:id="rId16"/>
    <p:sldId id="279" r:id="rId17"/>
    <p:sldId id="280" r:id="rId18"/>
    <p:sldId id="281" r:id="rId19"/>
    <p:sldId id="277" r:id="rId20"/>
    <p:sldId id="278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D5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73" autoAdjust="0"/>
    <p:restoredTop sz="94660"/>
  </p:normalViewPr>
  <p:slideViewPr>
    <p:cSldViewPr snapToGrid="0">
      <p:cViewPr>
        <p:scale>
          <a:sx n="65" d="100"/>
          <a:sy n="65" d="100"/>
        </p:scale>
        <p:origin x="-132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758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80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50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94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66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61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41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73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67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99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2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342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82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7372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22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5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69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F17EEE8-7CB5-4ADB-B725-B22C785A5B5D}" type="datetimeFigureOut">
              <a:rPr lang="ru-RU" smtClean="0"/>
              <a:t>27.05.2020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389C771-E162-442C-B12F-A30A47E8F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1593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34300" cy="6870699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75600" y="660400"/>
            <a:ext cx="3644900" cy="5537199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</a:rPr>
              <a:t>Дорогие ребята! </a:t>
            </a:r>
          </a:p>
          <a:p>
            <a:pPr algn="ctr"/>
            <a:r>
              <a:rPr lang="ru-RU" sz="1800" dirty="0">
                <a:solidFill>
                  <a:schemeClr val="bg1"/>
                </a:solidFill>
              </a:rPr>
              <a:t> Сегодня удивительный день. Какая бы ни стояла на дворе погода, он все равно выглядит солнечным и радостным, потому что сегодня наступил последний день знаний учебного 2020года.</a:t>
            </a:r>
          </a:p>
          <a:p>
            <a:pPr algn="ctr"/>
            <a:r>
              <a:rPr lang="ru-RU" sz="1800" dirty="0">
                <a:solidFill>
                  <a:schemeClr val="bg1"/>
                </a:solidFill>
              </a:rPr>
              <a:t> Позади, еще один учебный год, который принес вам, дорогие ребята, больше знаний, умений,        придал сил и уверенности. Искорка, которая заложена в каждом из вас, стала гореть еще больше. </a:t>
            </a:r>
          </a:p>
          <a:p>
            <a:endParaRPr lang="ru-RU" dirty="0"/>
          </a:p>
        </p:txBody>
      </p:sp>
      <p:pic>
        <p:nvPicPr>
          <p:cNvPr id="2" name="Без имени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7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800" y="0"/>
            <a:ext cx="87122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400" y="287867"/>
            <a:ext cx="2908300" cy="6045200"/>
          </a:xfrm>
        </p:spPr>
        <p:txBody>
          <a:bodyPr>
            <a:norm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</a:rPr>
              <a:t>За этот год вы активно проявили себя в учебной и в творческой деятельности, становясь участниками и победителями различных соревнований, конкурсов, олимпиад. Вы внесли большой вклад не только в свою копилку знаний и опыта, но и в развитие родной школы. Пришло время подвести итоги</a:t>
            </a:r>
            <a:r>
              <a:rPr lang="ru-RU" sz="1600" dirty="0" smtClean="0">
                <a:solidFill>
                  <a:schemeClr val="bg1"/>
                </a:solidFill>
              </a:rPr>
              <a:t>..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80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0077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0"/>
            <a:ext cx="4940300" cy="218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rgbClr val="FFFF00"/>
                </a:solidFill>
              </a:rPr>
              <a:t>Уходит май, так близко лето</a:t>
            </a:r>
            <a:r>
              <a:rPr lang="ru-RU" sz="2400" dirty="0" smtClean="0">
                <a:solidFill>
                  <a:srgbClr val="FFFF00"/>
                </a:solidFill>
              </a:rPr>
              <a:t>, </a:t>
            </a:r>
            <a:r>
              <a:rPr lang="ru-RU" sz="2400" dirty="0">
                <a:solidFill>
                  <a:srgbClr val="FFFF00"/>
                </a:solidFill>
              </a:rPr>
              <a:t>Каникулы встречают нас.</a:t>
            </a:r>
            <a:br>
              <a:rPr lang="ru-RU" sz="2400" dirty="0">
                <a:solidFill>
                  <a:srgbClr val="FFFF00"/>
                </a:solidFill>
              </a:rPr>
            </a:br>
            <a:r>
              <a:rPr lang="ru-RU" sz="2400" dirty="0" smtClean="0">
                <a:solidFill>
                  <a:srgbClr val="FFFF00"/>
                </a:solidFill>
              </a:rPr>
              <a:t>Сегодня </a:t>
            </a:r>
            <a:r>
              <a:rPr lang="ru-RU" sz="2400" dirty="0">
                <a:solidFill>
                  <a:srgbClr val="FFFF00"/>
                </a:solidFill>
              </a:rPr>
              <a:t>вспомним, как мы с вами </a:t>
            </a:r>
            <a:r>
              <a:rPr lang="ru-RU" sz="2400" dirty="0" smtClean="0">
                <a:solidFill>
                  <a:srgbClr val="FFFF00"/>
                </a:solidFill>
              </a:rPr>
              <a:t>      жили</a:t>
            </a:r>
            <a:r>
              <a:rPr lang="ru-RU" sz="2400" dirty="0">
                <a:solidFill>
                  <a:srgbClr val="FFFF00"/>
                </a:solidFill>
              </a:rPr>
              <a:t/>
            </a:r>
            <a:br>
              <a:rPr lang="ru-RU" sz="2400" dirty="0">
                <a:solidFill>
                  <a:srgbClr val="FFFF00"/>
                </a:solidFill>
              </a:rPr>
            </a:br>
            <a:r>
              <a:rPr lang="ru-RU" sz="2400" dirty="0" smtClean="0">
                <a:solidFill>
                  <a:srgbClr val="FFFF00"/>
                </a:solidFill>
              </a:rPr>
              <a:t>В </a:t>
            </a:r>
            <a:r>
              <a:rPr lang="ru-RU" sz="2400" dirty="0">
                <a:solidFill>
                  <a:srgbClr val="FFFF00"/>
                </a:solidFill>
              </a:rPr>
              <a:t>году нелёгком, непростом.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173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8432799" cy="685497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88400" y="685800"/>
            <a:ext cx="2855912" cy="5181599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</a:rPr>
              <a:t>По-разному вы относились к учёбе. Кто-то старался изо всех сил, кто-то чаще всего в окошко поглядывал, а не в учебник. Кто-то переживал, если уроки не получались, кому-то было всё равно: 3, 4, 2! Кто как работал, так и заканчивает учебный год.</a:t>
            </a:r>
          </a:p>
        </p:txBody>
      </p:sp>
    </p:spTree>
    <p:extLst>
      <p:ext uri="{BB962C8B-B14F-4D97-AF65-F5344CB8AC3E}">
        <p14:creationId xmlns:p14="http://schemas.microsoft.com/office/powerpoint/2010/main" val="241972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500" y="1"/>
            <a:ext cx="9207499" cy="685738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66333"/>
            <a:ext cx="2984500" cy="4114799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Закончились уроки, перемены,</a:t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  Обеды школьные, прогулки после смены,</a:t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  Контрольные и домашние задания,</a:t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dirty="0">
                <a:solidFill>
                  <a:schemeClr val="bg1"/>
                </a:solidFill>
              </a:rPr>
              <a:t>  Концерты, дискотеки, заседания.</a:t>
            </a:r>
            <a:br>
              <a:rPr lang="ru-RU" sz="2000" dirty="0">
                <a:solidFill>
                  <a:schemeClr val="bg1"/>
                </a:solidFill>
              </a:rPr>
            </a:b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75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47100" cy="685281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47100" y="990600"/>
            <a:ext cx="3505200" cy="4675517"/>
          </a:xfrm>
        </p:spPr>
        <p:txBody>
          <a:bodyPr>
            <a:noAutofit/>
          </a:bodyPr>
          <a:lstStyle/>
          <a:p>
            <a:pPr algn="ctr"/>
            <a:r>
              <a:rPr lang="ru-RU" sz="1600" dirty="0">
                <a:solidFill>
                  <a:srgbClr val="FFFF00"/>
                </a:solidFill>
              </a:rPr>
              <a:t>Сегодня праздник не только у ребят, но и у их родителей, которые были с ними с первого сентября. Ваши родители всегда рядом с вами: и в радости, и в печали. Это они вместе с вами изучали букварь, писали сочинения, волновались когда их вызывали в школу, когда их чада вдруг подцеплял вирус. </a:t>
            </a:r>
          </a:p>
        </p:txBody>
      </p:sp>
    </p:spTree>
    <p:extLst>
      <p:ext uri="{BB962C8B-B14F-4D97-AF65-F5344CB8AC3E}">
        <p14:creationId xmlns:p14="http://schemas.microsoft.com/office/powerpoint/2010/main" val="159878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300" y="1"/>
            <a:ext cx="89027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42999"/>
            <a:ext cx="3060700" cy="4191001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</a:rPr>
              <a:t>И наконец за то, что в сложившейся ситуации они помогали вам справиться с дистанционным обучением. </a:t>
            </a:r>
          </a:p>
        </p:txBody>
      </p:sp>
    </p:spTree>
    <p:extLst>
      <p:ext uri="{BB962C8B-B14F-4D97-AF65-F5344CB8AC3E}">
        <p14:creationId xmlns:p14="http://schemas.microsoft.com/office/powerpoint/2010/main" val="186832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6887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3999" y="3132666"/>
            <a:ext cx="8128000" cy="2590799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FF00"/>
                </a:solidFill>
              </a:rPr>
              <a:t>А сегодня их сердца наполнены радостью за своих детей. Спасибо Вам, дорогие!</a:t>
            </a: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44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5688"/>
          </a:xfrm>
        </p:spPr>
      </p:pic>
    </p:spTree>
    <p:extLst>
      <p:ext uri="{BB962C8B-B14F-4D97-AF65-F5344CB8AC3E}">
        <p14:creationId xmlns:p14="http://schemas.microsoft.com/office/powerpoint/2010/main" val="11743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" y="0"/>
            <a:ext cx="12187634" cy="6859057"/>
          </a:xfrm>
        </p:spPr>
      </p:pic>
    </p:spTree>
    <p:extLst>
      <p:ext uri="{BB962C8B-B14F-4D97-AF65-F5344CB8AC3E}">
        <p14:creationId xmlns:p14="http://schemas.microsoft.com/office/powerpoint/2010/main" val="8317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874000" cy="684773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74001" y="1079500"/>
            <a:ext cx="4203699" cy="52324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Закончился </a:t>
            </a:r>
            <a:r>
              <a:rPr lang="ru-RU" dirty="0" smtClean="0">
                <a:solidFill>
                  <a:schemeClr val="bg1"/>
                </a:solidFill>
              </a:rPr>
              <a:t>учебный год: для кого-то – первый, для кого-то </a:t>
            </a:r>
            <a:r>
              <a:rPr lang="ru-RU" dirty="0">
                <a:solidFill>
                  <a:schemeClr val="bg1"/>
                </a:solidFill>
              </a:rPr>
              <a:t>второй, третий, а для кого-то уже четвёртый…………</a:t>
            </a:r>
            <a:r>
              <a:rPr lang="ru-RU" dirty="0">
                <a:solidFill>
                  <a:srgbClr val="00B0F0"/>
                </a:solidFill>
              </a:rPr>
              <a:t/>
            </a:r>
            <a:br>
              <a:rPr lang="ru-RU" dirty="0">
                <a:solidFill>
                  <a:srgbClr val="00B0F0"/>
                </a:solidFill>
              </a:rPr>
            </a:br>
            <a:endParaRPr lang="ru-RU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67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5388"/>
            <a:ext cx="12191999" cy="688338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135468"/>
            <a:ext cx="9956800" cy="2099732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Поздравляем всех с окончанием учёбы, с наступлением летних долгожданных каникул.</a:t>
            </a:r>
            <a:br>
              <a:rPr lang="ru-RU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34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9339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77467" y="-1"/>
            <a:ext cx="6214533" cy="2921001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FF00"/>
                </a:solidFill>
              </a:rPr>
              <a:t>Получены все грамоты, решены все примеры, съедены все булочки и выпит весь сок в школьной столовой</a:t>
            </a:r>
          </a:p>
        </p:txBody>
      </p:sp>
    </p:spTree>
    <p:extLst>
      <p:ext uri="{BB962C8B-B14F-4D97-AF65-F5344CB8AC3E}">
        <p14:creationId xmlns:p14="http://schemas.microsoft.com/office/powerpoint/2010/main" val="65873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04241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812" y="105834"/>
            <a:ext cx="11888788" cy="1659466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В общем, пора улыбнуться! Еще один год, наполненный знаниями и впечатлениями, незаметно пролетел. 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71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607299" cy="685844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12100" y="0"/>
            <a:ext cx="3784600" cy="6857999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Заканчивается еще один учебный год, скоро закроются учебники и лягут в шкаф тетради. Поздравляем с началом каникул, желаем не только хорошо отдохнуть, но и набраться сил для получения знаний в следующем году. </a:t>
            </a:r>
          </a:p>
        </p:txBody>
      </p:sp>
    </p:spTree>
    <p:extLst>
      <p:ext uri="{BB962C8B-B14F-4D97-AF65-F5344CB8AC3E}">
        <p14:creationId xmlns:p14="http://schemas.microsoft.com/office/powerpoint/2010/main" val="251867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900" y="0"/>
            <a:ext cx="76581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0133"/>
            <a:ext cx="4533900" cy="5621867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</a:rPr>
              <a:t>Пусть каникулы пройдут весело и интересно, желаем приятно провести время, открыть для себя новые горизонты, вернуться к занятиям с новыми силами и в хорошем настроении. Удачи, отличного настроения и продуктивной работы в следующем учебном году!</a:t>
            </a:r>
            <a:br>
              <a:rPr lang="ru-RU" sz="1800" dirty="0">
                <a:solidFill>
                  <a:schemeClr val="bg1"/>
                </a:solidFill>
              </a:rPr>
            </a:br>
            <a:endParaRPr lang="ru-RU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56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275526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42086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914"/>
            <a:ext cx="12192000" cy="6934913"/>
          </a:xfrm>
        </p:spPr>
      </p:pic>
    </p:spTree>
    <p:extLst>
      <p:ext uri="{BB962C8B-B14F-4D97-AF65-F5344CB8AC3E}">
        <p14:creationId xmlns:p14="http://schemas.microsoft.com/office/powerpoint/2010/main" val="19630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1807" cy="6857999"/>
          </a:xfrm>
        </p:spPr>
      </p:pic>
    </p:spTree>
    <p:extLst>
      <p:ext uri="{BB962C8B-B14F-4D97-AF65-F5344CB8AC3E}">
        <p14:creationId xmlns:p14="http://schemas.microsoft.com/office/powerpoint/2010/main" val="107715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/>
      </p:transition>
    </mc:Choice>
    <mc:Fallback xmlns="">
      <p:transition spd="slow" advClick="0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104</TotalTime>
  <Words>432</Words>
  <Application>Microsoft Office PowerPoint</Application>
  <PresentationFormat>Произвольный</PresentationFormat>
  <Paragraphs>16</Paragraphs>
  <Slides>20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Сектор</vt:lpstr>
      <vt:lpstr>Презентация PowerPoint</vt:lpstr>
      <vt:lpstr>За этот год вы активно проявили себя в учебной и в творческой деятельности, становясь участниками и победителями различных соревнований, конкурсов, олимпиад. Вы внесли большой вклад не только в свою копилку знаний и опыта, но и в развитие родной школы. Пришло время подвести итоги.. </vt:lpstr>
      <vt:lpstr>Уходит май, так близко лето, Каникулы встречают нас. Сегодня вспомним, как мы с вами       жили В году нелёгком, непростом. </vt:lpstr>
      <vt:lpstr>По-разному вы относились к учёбе. Кто-то старался изо всех сил, кто-то чаще всего в окошко поглядывал, а не в учебник. Кто-то переживал, если уроки не получались, кому-то было всё равно: 3, 4, 2! Кто как работал, так и заканчивает учебный год.</vt:lpstr>
      <vt:lpstr>Закончились уроки, перемены,   Обеды школьные, прогулки после смены,   Контрольные и домашние задания,   Концерты, дискотеки, заседания. </vt:lpstr>
      <vt:lpstr>Сегодня праздник не только у ребят, но и у их родителей, которые были с ними с первого сентября. Ваши родители всегда рядом с вами: и в радости, и в печали. Это они вместе с вами изучали букварь, писали сочинения, волновались когда их вызывали в школу, когда их чада вдруг подцеплял вирус. </vt:lpstr>
      <vt:lpstr>И наконец за то, что в сложившейся ситуации они помогали вам справиться с дистанционным обучением. </vt:lpstr>
      <vt:lpstr>А сегодня их сердца наполнены радостью за своих детей. Спасибо Вам, дорогие! </vt:lpstr>
      <vt:lpstr>Презентация PowerPoint</vt:lpstr>
      <vt:lpstr>Презентация PowerPoint</vt:lpstr>
      <vt:lpstr>Закончился учебный год: для кого-то – первый, для кого-то второй, третий, а для кого-то уже четвёртый………… </vt:lpstr>
      <vt:lpstr>Поздравляем всех с окончанием учёбы, с наступлением летних долгожданных каникул. </vt:lpstr>
      <vt:lpstr>Получены все грамоты, решены все примеры, съедены все булочки и выпит весь сок в школьной столовой</vt:lpstr>
      <vt:lpstr>В общем, пора улыбнуться! Еще один год, наполненный знаниями и впечатлениями, незаметно пролетел.  </vt:lpstr>
      <vt:lpstr>Заканчивается еще один учебный год, скоро закроются учебники и лягут в шкаф тетради. Поздравляем с началом каникул, желаем не только хорошо отдохнуть, но и набраться сил для получения знаний в следующем году. </vt:lpstr>
      <vt:lpstr>Пусть каникулы пройдут весело и интересно, желаем приятно провести время, открыть для себя новые горизонты, вернуться к занятиям с новыми силами и в хорошем настроении. Удачи, отличного настроения и продуктивной работы в следующем учебном году!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Fok</dc:creator>
  <cp:lastModifiedBy>user</cp:lastModifiedBy>
  <cp:revision>12</cp:revision>
  <dcterms:created xsi:type="dcterms:W3CDTF">2020-05-22T17:06:27Z</dcterms:created>
  <dcterms:modified xsi:type="dcterms:W3CDTF">2020-05-27T05:34:10Z</dcterms:modified>
</cp:coreProperties>
</file>